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56" r:id="rId2"/>
    <p:sldId id="412" r:id="rId3"/>
    <p:sldId id="414" r:id="rId4"/>
    <p:sldId id="360" r:id="rId5"/>
    <p:sldId id="407" r:id="rId6"/>
    <p:sldId id="399" r:id="rId7"/>
    <p:sldId id="404" r:id="rId8"/>
    <p:sldId id="388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2789" autoAdjust="0"/>
  </p:normalViewPr>
  <p:slideViewPr>
    <p:cSldViewPr>
      <p:cViewPr varScale="1">
        <p:scale>
          <a:sx n="83" d="100"/>
          <a:sy n="83" d="100"/>
        </p:scale>
        <p:origin x="87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2FCFD-9D1B-3A49-997F-8DFFFF1D050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2A91C-AD16-744E-A985-4FE3924E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7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Fall’17: Project 4 is partitioned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into projects 4 and 5.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Overview is scheduled on 09b. Minutes: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Fall’16 Scheduled changed. 09a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is now 08a. We are one lecture ahead of the schedule. Plan to add Lecture17-device management (see also 17-Device Management-Not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Covered.pptx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Fall’15: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Cont. Lec08c-Deadlock Detection Slides 15-19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40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Minuets: 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08314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0" dirty="0"/>
              <a:t> Weeks -&gt; 3 Weeks (part 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6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487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pPr lvl="0"/>
            <a:r>
              <a:rPr lang="en-US">
                <a:latin typeface="Calibri"/>
                <a:cs typeface="Calibri"/>
              </a:rPr>
              <a:t>Due on March 24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1: Code Reading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Individual;  Soft Deadline:  March 10 (3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2: Design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Collaboration; Soft Deadline:  March 15 (5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3: Programming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Discussion; Hard Deadline:  March 24 (9 Days)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Due on Nov. 11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1: Code Reading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Individual;  Soft Deadline:  Oct. 8 (6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2: Design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Collaboration; Soft Deadline:  Oct. 18 (10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3: Programming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Discussion; Hard Deadline:  Nov. 11 (24 Days)</a:t>
            </a:r>
          </a:p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4489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Draw on the white board about the concepts.</a:t>
            </a: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5282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6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762000"/>
            <a:ext cx="8077200" cy="2971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5 – </a:t>
            </a:r>
            <a:r>
              <a:rPr lang="en-US" sz="3600" dirty="0">
                <a:latin typeface="Calibri" panose="020F0502020204030204" pitchFamily="34" charset="0"/>
              </a:rPr>
              <a:t>CPU Scheduling</a:t>
            </a:r>
            <a:endParaRPr lang="en-US" altLang="zh-CN" sz="36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60645-00AB-9644-8ADB-8C00CADC5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350A7-F251-4340-9F51-536BD855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33" y="0"/>
            <a:ext cx="10280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72C78-4F82-0D40-B2E8-A943EB710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1807A-E882-CC49-BF1A-71088CF2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63" y="0"/>
            <a:ext cx="994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88D8D-6DBF-FC48-9E0E-8F3593A19D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C3029-B9B9-8A45-A97D-494CAB5F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74"/>
            <a:ext cx="12217062" cy="6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0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BE4B3-0A2B-0543-BE67-20B4CDBF8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BB796-1C56-7445-B5F0-9A36829A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726"/>
            <a:ext cx="12192000" cy="52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7F68-BC94-4842-9BB0-C2DC677C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How to simulate new arrivals?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72FC-BE87-364B-8B0F-C85656F9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determine an arrival task, a past task, and a future task? </a:t>
            </a:r>
          </a:p>
          <a:p>
            <a:endParaRPr lang="en-US" dirty="0"/>
          </a:p>
          <a:p>
            <a:r>
              <a:rPr lang="en-US" dirty="0"/>
              <a:t>Task: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arrival_time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burst_time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(a.k.a.,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Current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5888-C156-1B4F-A4B5-56FA8DCD0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8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7F68-BC94-4842-9BB0-C2DC677C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2: </a:t>
            </a:r>
            <a:r>
              <a:rPr lang="en-US" dirty="0"/>
              <a:t>How to simulate new arrivals?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72FC-BE87-364B-8B0F-C85656F9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57896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task.arrival_time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clock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task is a future task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task.arrival_time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clock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task has arrived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5888-C156-1B4F-A4B5-56FA8DCD0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4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38D1-2295-4546-A615-57FEB14E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D9F3-95C1-6B48-89CD-6250AE7E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56" y="1295400"/>
            <a:ext cx="11353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clock = 0;</a:t>
            </a:r>
          </a:p>
          <a:p>
            <a:pPr marL="0" indent="0"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Empty;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finish_task_list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Empty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while (simulation not done)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see next slide */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handle new arrivals 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task_list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/*module 4.1*/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run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/* module 4.2 */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clock++;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statistical information; /* module 7 */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display statistical information; /* module 8 */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0FD63-3E3E-B943-9AE0-1D42054B8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D9F3-95C1-6B48-89CD-6250AE7E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68361"/>
            <a:ext cx="11353800" cy="598963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future_task_list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/* handle new arrivals: module 4.1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(all task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 future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_task_list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if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task.arrival_time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&lt;= clock)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task.remaining_time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task.burst_time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remove task 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future_task_list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place task into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else break; /* all tasks after this are future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} /* end for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/* continue on the next slide */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0FD63-3E3E-B943-9AE0-1D42054B8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2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D9F3-95C1-6B48-89CD-6250AE7E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525"/>
            <a:ext cx="11353800" cy="68738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/* handle new arrivals: module 4.1. See the previous slide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/* run first task in the ready queue: module 4.2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get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/* determine task’s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first_task.remaining_time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first_task.burst_time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first_task.start_time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clock;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	/*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first_task.remaining_time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/* check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finishes or not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first_task.remaining_time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0)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first_task.finish_time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clock;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remove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place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finish_task_list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/* end while */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8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1000" y="4191000"/>
            <a:ext cx="373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Former Project 5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Processes and System Calls</a:t>
            </a:r>
          </a:p>
        </p:txBody>
      </p:sp>
    </p:spTree>
    <p:extLst>
      <p:ext uri="{BB962C8B-B14F-4D97-AF65-F5344CB8AC3E}">
        <p14:creationId xmlns:p14="http://schemas.microsoft.com/office/powerpoint/2010/main" val="153063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71AE8-C2E3-0F44-AE18-187836D8A0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7FFD1-C35A-6A4F-A8A0-8ECE6635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99FF7A-63A5-374F-82B9-63C370FC9B7E}"/>
              </a:ext>
            </a:extLst>
          </p:cNvPr>
          <p:cNvSpPr/>
          <p:nvPr/>
        </p:nvSpPr>
        <p:spPr>
          <a:xfrm>
            <a:off x="8153400" y="5414228"/>
            <a:ext cx="373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New Project 5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CPU Scheduling</a:t>
            </a:r>
          </a:p>
        </p:txBody>
      </p:sp>
    </p:spTree>
    <p:extLst>
      <p:ext uri="{BB962C8B-B14F-4D97-AF65-F5344CB8AC3E}">
        <p14:creationId xmlns:p14="http://schemas.microsoft.com/office/powerpoint/2010/main" val="261262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  <a:ea typeface="MS PGothic" charset="0"/>
                <a:cs typeface="MS PGothic" charset="0"/>
              </a:rPr>
              <a:t>Project Objectives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838200" y="1143000"/>
            <a:ext cx="10210800" cy="5187130"/>
          </a:xfrm>
        </p:spPr>
        <p:txBody>
          <a:bodyPr/>
          <a:lstStyle/>
          <a:p>
            <a:pPr lvl="0"/>
            <a:r>
              <a:rPr lang="en-US" dirty="0">
                <a:latin typeface="Calibri"/>
                <a:cs typeface="Calibri"/>
              </a:rPr>
              <a:t>To design a simple CPU scheduler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To implement three scheduling policies in C/C++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To conduct scheduling simulation experiments on a Linux machine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Use GDB to debug your C/C++ program</a:t>
            </a:r>
          </a:p>
          <a:p>
            <a:pPr lvl="0"/>
            <a:endParaRPr lang="en-US" i="1" dirty="0">
              <a:latin typeface="Calibri"/>
              <a:cs typeface="Calibri"/>
            </a:endParaRPr>
          </a:p>
          <a:p>
            <a:pPr lvl="0"/>
            <a:endParaRPr lang="en-US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62800" y="990600"/>
            <a:ext cx="4146135" cy="1077860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2 Weeks to achieve the these objectives!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1981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  <a:ea typeface="MS PGothic" charset="0"/>
                <a:cs typeface="MS PGothic" charset="0"/>
              </a:rPr>
              <a:t>What are available on Canvas?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104900" y="1088979"/>
            <a:ext cx="9982200" cy="5616621"/>
          </a:xfrm>
        </p:spPr>
        <p:txBody>
          <a:bodyPr/>
          <a:lstStyle/>
          <a:p>
            <a:pPr lvl="0"/>
            <a:r>
              <a:rPr lang="en-US" dirty="0">
                <a:latin typeface="Calibri"/>
                <a:cs typeface="Calibri"/>
              </a:rPr>
              <a:t>Project description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A sample input task file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Two sample data flow diagrams</a:t>
            </a:r>
          </a:p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Sample source code (TBD)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FAQs </a:t>
            </a:r>
          </a:p>
        </p:txBody>
      </p:sp>
    </p:spTree>
    <p:extLst>
      <p:ext uri="{BB962C8B-B14F-4D97-AF65-F5344CB8AC3E}">
        <p14:creationId xmlns:p14="http://schemas.microsoft.com/office/powerpoint/2010/main" val="95672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3048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Three Tasks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10439400" cy="49530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Task 1: Code Reading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Individual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2: Design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Discussion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3: Programming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Individual</a:t>
            </a:r>
          </a:p>
        </p:txBody>
      </p:sp>
    </p:spTree>
    <p:extLst>
      <p:ext uri="{BB962C8B-B14F-4D97-AF65-F5344CB8AC3E}">
        <p14:creationId xmlns:p14="http://schemas.microsoft.com/office/powerpoint/2010/main" val="8486726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1725" y="4572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Three Tasks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10439400" cy="49530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Task 1: Design and implement a CPU scheduler (60 Points)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2: Write a project report: 12 Questions. (15 Points)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3: Create a </a:t>
            </a:r>
            <a:r>
              <a:rPr lang="en-US" dirty="0" err="1">
                <a:latin typeface="Calibri"/>
                <a:cs typeface="Calibri"/>
              </a:rPr>
              <a:t>Makefile</a:t>
            </a:r>
            <a:r>
              <a:rPr lang="en-US" dirty="0">
                <a:latin typeface="Calibri"/>
                <a:cs typeface="Calibri"/>
              </a:rPr>
              <a:t> (15 Points)</a:t>
            </a:r>
          </a:p>
          <a:p>
            <a:pPr lvl="0"/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Overall Rating: Clarity and attention to details (10 Points)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0658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345" y="360071"/>
            <a:ext cx="7448550" cy="1066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Review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80820"/>
            <a:ext cx="10515600" cy="41910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cs typeface="Calibri"/>
              </a:rPr>
              <a:t>Arrival Time</a:t>
            </a:r>
          </a:p>
          <a:p>
            <a:r>
              <a:rPr lang="en-US" dirty="0">
                <a:latin typeface="Calibri"/>
                <a:cs typeface="Calibri"/>
              </a:rPr>
              <a:t>Start Time</a:t>
            </a:r>
          </a:p>
          <a:p>
            <a:r>
              <a:rPr lang="en-US" dirty="0">
                <a:latin typeface="Calibri"/>
                <a:cs typeface="Calibri"/>
              </a:rPr>
              <a:t>Finish Time</a:t>
            </a:r>
          </a:p>
          <a:p>
            <a:r>
              <a:rPr lang="en-US" dirty="0">
                <a:latin typeface="Calibri"/>
                <a:cs typeface="Calibri"/>
              </a:rPr>
              <a:t>Execution Time (a.k.a., CPU Time or Burst Time)</a:t>
            </a:r>
          </a:p>
          <a:p>
            <a:r>
              <a:rPr lang="en-US" dirty="0">
                <a:latin typeface="Calibri"/>
                <a:cs typeface="Calibri"/>
              </a:rPr>
              <a:t>Turnaround Time</a:t>
            </a:r>
          </a:p>
          <a:p>
            <a:r>
              <a:rPr lang="en-US" dirty="0">
                <a:latin typeface="Calibri"/>
                <a:cs typeface="Calibri"/>
              </a:rPr>
              <a:t>Response Time</a:t>
            </a:r>
          </a:p>
          <a:p>
            <a:r>
              <a:rPr lang="en-US" dirty="0">
                <a:latin typeface="Calibri"/>
                <a:cs typeface="Calibri"/>
              </a:rPr>
              <a:t>Waiting Time</a:t>
            </a:r>
          </a:p>
        </p:txBody>
      </p:sp>
    </p:spTree>
    <p:extLst>
      <p:ext uri="{BB962C8B-B14F-4D97-AF65-F5344CB8AC3E}">
        <p14:creationId xmlns:p14="http://schemas.microsoft.com/office/powerpoint/2010/main" val="18218296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1B2-4DEB-4B46-B95D-4407F353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44926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Draw a High-Level </a:t>
            </a:r>
            <a:br>
              <a:rPr lang="en-US" dirty="0"/>
            </a:br>
            <a:r>
              <a:rPr lang="en-US" dirty="0"/>
              <a:t>Data Flow Diagram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(5 Minutes)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56B60-A1AC-AF43-A408-4C0EAA8133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B741D-3059-9749-806A-40E1FE40C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5375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2354</TotalTime>
  <Words>917</Words>
  <Application>Microsoft Office PowerPoint</Application>
  <PresentationFormat>Widescreen</PresentationFormat>
  <Paragraphs>151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Times New Roman</vt:lpstr>
      <vt:lpstr>1_Default Design</vt:lpstr>
      <vt:lpstr>COMP 3500  Introduction to Operating Systems  Project 5 – CPU Scheduling</vt:lpstr>
      <vt:lpstr>PowerPoint Presentation</vt:lpstr>
      <vt:lpstr>PowerPoint Presentation</vt:lpstr>
      <vt:lpstr>Project Objectives</vt:lpstr>
      <vt:lpstr>What are available on Canvas?</vt:lpstr>
      <vt:lpstr>Three Tasks</vt:lpstr>
      <vt:lpstr>Three Tasks</vt:lpstr>
      <vt:lpstr>Review</vt:lpstr>
      <vt:lpstr>Exercise 1   Draw a High-Level  Data Flow Diagram  (5 Minutes)</vt:lpstr>
      <vt:lpstr>PowerPoint Presentation</vt:lpstr>
      <vt:lpstr>PowerPoint Presentation</vt:lpstr>
      <vt:lpstr>PowerPoint Presentation</vt:lpstr>
      <vt:lpstr>PowerPoint Presentation</vt:lpstr>
      <vt:lpstr>Exercise 2: How to simulate new arrivals? </vt:lpstr>
      <vt:lpstr>Exercise 2: How to simulate new arrivals? </vt:lpstr>
      <vt:lpstr>High Level Simulation</vt:lpstr>
      <vt:lpstr>PowerPoint Presentation</vt:lpstr>
      <vt:lpstr>PowerPoint Presentation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316</cp:revision>
  <dcterms:created xsi:type="dcterms:W3CDTF">2006-08-22T22:53:10Z</dcterms:created>
  <dcterms:modified xsi:type="dcterms:W3CDTF">2020-10-28T15:54:59Z</dcterms:modified>
</cp:coreProperties>
</file>